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Helvetica World Bold" panose="020B0604020202020204" charset="-128"/>
      <p:regular r:id="rId15"/>
    </p:embeddedFont>
    <p:embeddedFont>
      <p:font typeface="Aileron Bold" panose="020B0604020202020204" charset="0"/>
      <p:regular r:id="rId16"/>
    </p:embeddedFont>
    <p:embeddedFont>
      <p:font typeface="DM Sans" pitchFamily="2" charset="0"/>
      <p:regular r:id="rId17"/>
    </p:embeddedFont>
    <p:embeddedFont>
      <p:font typeface="DM Sans Bold" panose="020B0604020202020204" charset="0"/>
      <p:regular r:id="rId18"/>
    </p:embeddedFont>
    <p:embeddedFont>
      <p:font typeface="Montserrat" panose="00000500000000000000" pitchFamily="2" charset="0"/>
      <p:regular r:id="rId19"/>
    </p:embeddedFont>
    <p:embeddedFont>
      <p:font typeface="Montserrat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2" d="100"/>
          <a:sy n="32" d="100"/>
        </p:scale>
        <p:origin x="1340" y="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12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2.svg"/><Relationship Id="rId10" Type="http://schemas.openxmlformats.org/officeDocument/2006/relationships/image" Target="../media/image20.jpeg"/><Relationship Id="rId4" Type="http://schemas.openxmlformats.org/officeDocument/2006/relationships/image" Target="../media/image11.png"/><Relationship Id="rId9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.svg"/><Relationship Id="rId7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8.svg"/><Relationship Id="rId10" Type="http://schemas.openxmlformats.org/officeDocument/2006/relationships/image" Target="../media/image15.sv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sv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8.svg"/><Relationship Id="rId10" Type="http://schemas.openxmlformats.org/officeDocument/2006/relationships/image" Target="../media/image27.jpeg"/><Relationship Id="rId4" Type="http://schemas.openxmlformats.org/officeDocument/2006/relationships/image" Target="../media/image7.png"/><Relationship Id="rId9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2.svg"/><Relationship Id="rId10" Type="http://schemas.openxmlformats.org/officeDocument/2006/relationships/image" Target="../media/image15.sv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svg"/><Relationship Id="rId7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2.sv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7.svg"/><Relationship Id="rId7" Type="http://schemas.openxmlformats.org/officeDocument/2006/relationships/image" Target="../media/image8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9144000" y="1355173"/>
            <a:ext cx="9144000" cy="6435015"/>
          </a:xfrm>
          <a:custGeom>
            <a:avLst/>
            <a:gdLst/>
            <a:ahLst/>
            <a:cxnLst/>
            <a:rect l="l" t="t" r="r" b="b"/>
            <a:pathLst>
              <a:path w="10042068" h="6664282">
                <a:moveTo>
                  <a:pt x="0" y="6664282"/>
                </a:moveTo>
                <a:lnTo>
                  <a:pt x="10042068" y="6664282"/>
                </a:lnTo>
                <a:lnTo>
                  <a:pt x="10042068" y="0"/>
                </a:lnTo>
                <a:lnTo>
                  <a:pt x="0" y="0"/>
                </a:lnTo>
                <a:lnTo>
                  <a:pt x="0" y="6664282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" y="0"/>
            <a:ext cx="18288002" cy="1443068"/>
          </a:xfrm>
          <a:custGeom>
            <a:avLst/>
            <a:gdLst/>
            <a:ahLst/>
            <a:cxnLst/>
            <a:rect l="l" t="t" r="r" b="b"/>
            <a:pathLst>
              <a:path w="20409103" h="1443068">
                <a:moveTo>
                  <a:pt x="0" y="0"/>
                </a:moveTo>
                <a:lnTo>
                  <a:pt x="20409103" y="0"/>
                </a:lnTo>
                <a:lnTo>
                  <a:pt x="20409103" y="1443068"/>
                </a:lnTo>
                <a:lnTo>
                  <a:pt x="0" y="1443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-1" y="2179650"/>
            <a:ext cx="9527923" cy="6664282"/>
          </a:xfrm>
          <a:custGeom>
            <a:avLst/>
            <a:gdLst/>
            <a:ahLst/>
            <a:cxnLst/>
            <a:rect l="l" t="t" r="r" b="b"/>
            <a:pathLst>
              <a:path w="10042068" h="6664282">
                <a:moveTo>
                  <a:pt x="10042068" y="0"/>
                </a:moveTo>
                <a:lnTo>
                  <a:pt x="0" y="0"/>
                </a:lnTo>
                <a:lnTo>
                  <a:pt x="0" y="6664282"/>
                </a:lnTo>
                <a:lnTo>
                  <a:pt x="10042068" y="6664282"/>
                </a:lnTo>
                <a:lnTo>
                  <a:pt x="10042068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-4" y="8843932"/>
            <a:ext cx="18288003" cy="1443068"/>
          </a:xfrm>
          <a:custGeom>
            <a:avLst/>
            <a:gdLst/>
            <a:ahLst/>
            <a:cxnLst/>
            <a:rect l="l" t="t" r="r" b="b"/>
            <a:pathLst>
              <a:path w="20409103" h="1443068">
                <a:moveTo>
                  <a:pt x="20409103" y="1443068"/>
                </a:moveTo>
                <a:lnTo>
                  <a:pt x="0" y="1443068"/>
                </a:lnTo>
                <a:lnTo>
                  <a:pt x="0" y="0"/>
                </a:lnTo>
                <a:lnTo>
                  <a:pt x="20409103" y="0"/>
                </a:lnTo>
                <a:lnTo>
                  <a:pt x="20409103" y="14430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169859" y="5618309"/>
            <a:ext cx="5118141" cy="3396585"/>
          </a:xfrm>
          <a:custGeom>
            <a:avLst/>
            <a:gdLst/>
            <a:ahLst/>
            <a:cxnLst/>
            <a:rect l="l" t="t" r="r" b="b"/>
            <a:pathLst>
              <a:path w="5118141" h="3396585">
                <a:moveTo>
                  <a:pt x="0" y="0"/>
                </a:moveTo>
                <a:lnTo>
                  <a:pt x="5118141" y="0"/>
                </a:lnTo>
                <a:lnTo>
                  <a:pt x="5118141" y="3396585"/>
                </a:lnTo>
                <a:lnTo>
                  <a:pt x="0" y="3396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996960" y="3863664"/>
            <a:ext cx="14294079" cy="1648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19"/>
              </a:lnSpc>
            </a:pPr>
            <a:r>
              <a:rPr lang="en-US" sz="11793" b="1">
                <a:solidFill>
                  <a:srgbClr val="1F305D"/>
                </a:solidFill>
                <a:latin typeface="Aileron Bold"/>
                <a:ea typeface="Aileron Bold"/>
                <a:cs typeface="Aileron Bold"/>
                <a:sym typeface="Aileron Bold"/>
              </a:rPr>
              <a:t>Group Project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-2" y="1355173"/>
            <a:ext cx="4067674" cy="2873927"/>
          </a:xfrm>
          <a:custGeom>
            <a:avLst/>
            <a:gdLst/>
            <a:ahLst/>
            <a:cxnLst/>
            <a:rect l="l" t="t" r="r" b="b"/>
            <a:pathLst>
              <a:path w="5118141" h="3396585">
                <a:moveTo>
                  <a:pt x="5118141" y="0"/>
                </a:moveTo>
                <a:lnTo>
                  <a:pt x="0" y="0"/>
                </a:lnTo>
                <a:lnTo>
                  <a:pt x="0" y="3396585"/>
                </a:lnTo>
                <a:lnTo>
                  <a:pt x="5118141" y="3396585"/>
                </a:lnTo>
                <a:lnTo>
                  <a:pt x="51181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911709" y="5267325"/>
            <a:ext cx="4464582" cy="1443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37"/>
              </a:lnSpc>
            </a:pPr>
            <a:r>
              <a:rPr lang="en-US" sz="10315" b="1">
                <a:solidFill>
                  <a:srgbClr val="EC8421"/>
                </a:solidFill>
                <a:latin typeface="Aileron Bold"/>
                <a:ea typeface="Aileron Bold"/>
                <a:cs typeface="Aileron Bold"/>
                <a:sym typeface="Aileron Bold"/>
              </a:rPr>
              <a:t>Node 4</a:t>
            </a:r>
          </a:p>
        </p:txBody>
      </p:sp>
      <p:sp>
        <p:nvSpPr>
          <p:cNvPr id="10" name="Freeform 10"/>
          <p:cNvSpPr/>
          <p:nvPr/>
        </p:nvSpPr>
        <p:spPr>
          <a:xfrm>
            <a:off x="5052321" y="7790188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1184" y="0"/>
            <a:ext cx="3136816" cy="2132486"/>
          </a:xfrm>
          <a:custGeom>
            <a:avLst/>
            <a:gdLst/>
            <a:ahLst/>
            <a:cxnLst/>
            <a:rect l="l" t="t" r="r" b="b"/>
            <a:pathLst>
              <a:path w="4216232" h="2798045">
                <a:moveTo>
                  <a:pt x="0" y="0"/>
                </a:moveTo>
                <a:lnTo>
                  <a:pt x="4216232" y="0"/>
                </a:lnTo>
                <a:lnTo>
                  <a:pt x="4216232" y="2798045"/>
                </a:lnTo>
                <a:lnTo>
                  <a:pt x="0" y="2798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12345" y="516615"/>
            <a:ext cx="7315200" cy="1409839"/>
          </a:xfrm>
          <a:custGeom>
            <a:avLst/>
            <a:gdLst/>
            <a:ahLst/>
            <a:cxnLst/>
            <a:rect l="l" t="t" r="r" b="b"/>
            <a:pathLst>
              <a:path w="7315200" h="1409839">
                <a:moveTo>
                  <a:pt x="0" y="0"/>
                </a:moveTo>
                <a:lnTo>
                  <a:pt x="7315200" y="0"/>
                </a:lnTo>
                <a:lnTo>
                  <a:pt x="7315200" y="1409839"/>
                </a:lnTo>
                <a:lnTo>
                  <a:pt x="0" y="14098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52400" y="9161588"/>
            <a:ext cx="1445910" cy="1108714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684244" y="9373045"/>
            <a:ext cx="1583878" cy="897257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98800" y="6221604"/>
            <a:ext cx="8789321" cy="1425685"/>
          </a:xfrm>
          <a:custGeom>
            <a:avLst/>
            <a:gdLst/>
            <a:ahLst/>
            <a:cxnLst/>
            <a:rect l="l" t="t" r="r" b="b"/>
            <a:pathLst>
              <a:path w="8789321" h="1425685">
                <a:moveTo>
                  <a:pt x="0" y="0"/>
                </a:moveTo>
                <a:lnTo>
                  <a:pt x="8789320" y="0"/>
                </a:lnTo>
                <a:lnTo>
                  <a:pt x="8789320" y="1425686"/>
                </a:lnTo>
                <a:lnTo>
                  <a:pt x="0" y="14256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353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81513" y="7875890"/>
            <a:ext cx="8924050" cy="1145920"/>
          </a:xfrm>
          <a:custGeom>
            <a:avLst/>
            <a:gdLst/>
            <a:ahLst/>
            <a:cxnLst/>
            <a:rect l="l" t="t" r="r" b="b"/>
            <a:pathLst>
              <a:path w="8924050" h="1145920">
                <a:moveTo>
                  <a:pt x="0" y="0"/>
                </a:moveTo>
                <a:lnTo>
                  <a:pt x="8924050" y="0"/>
                </a:lnTo>
                <a:lnTo>
                  <a:pt x="8924050" y="1145920"/>
                </a:lnTo>
                <a:lnTo>
                  <a:pt x="0" y="11459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791" b="-348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940526" y="6190559"/>
            <a:ext cx="7799475" cy="1456731"/>
          </a:xfrm>
          <a:custGeom>
            <a:avLst/>
            <a:gdLst/>
            <a:ahLst/>
            <a:cxnLst/>
            <a:rect l="l" t="t" r="r" b="b"/>
            <a:pathLst>
              <a:path w="7799475" h="1456731">
                <a:moveTo>
                  <a:pt x="0" y="0"/>
                </a:moveTo>
                <a:lnTo>
                  <a:pt x="7799475" y="0"/>
                </a:lnTo>
                <a:lnTo>
                  <a:pt x="7799475" y="1456731"/>
                </a:lnTo>
                <a:lnTo>
                  <a:pt x="0" y="14567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467283" b="-518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940526" y="7875890"/>
            <a:ext cx="7799475" cy="1145920"/>
          </a:xfrm>
          <a:custGeom>
            <a:avLst/>
            <a:gdLst/>
            <a:ahLst/>
            <a:cxnLst/>
            <a:rect l="l" t="t" r="r" b="b"/>
            <a:pathLst>
              <a:path w="7799475" h="1145920">
                <a:moveTo>
                  <a:pt x="0" y="0"/>
                </a:moveTo>
                <a:lnTo>
                  <a:pt x="7799475" y="0"/>
                </a:lnTo>
                <a:lnTo>
                  <a:pt x="7799475" y="1145920"/>
                </a:lnTo>
                <a:lnTo>
                  <a:pt x="0" y="11459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595727" b="-566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98800" y="2037236"/>
            <a:ext cx="17813528" cy="3727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3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make the system user-friendly and avoid crashes or incorrect operations, we implemented proper </a:t>
            </a:r>
            <a:r>
              <a:rPr lang="en-US" sz="324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error handling: </a:t>
            </a:r>
          </a:p>
          <a:p>
            <a:pPr marL="699908" lvl="1" indent="-349954" algn="l">
              <a:lnSpc>
                <a:spcPts val="4992"/>
              </a:lnSpc>
              <a:buFont typeface="Arial"/>
              <a:buChar char="•"/>
            </a:pPr>
            <a:r>
              <a:rPr lang="en-US" sz="3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negative balance allowed</a:t>
            </a:r>
          </a:p>
          <a:p>
            <a:pPr marL="699908" lvl="1" indent="-349954" algn="l">
              <a:lnSpc>
                <a:spcPts val="4992"/>
              </a:lnSpc>
              <a:buFont typeface="Arial"/>
              <a:buChar char="•"/>
            </a:pPr>
            <a:r>
              <a:rPr lang="en-US" sz="3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Customer must exist</a:t>
            </a:r>
          </a:p>
          <a:p>
            <a:pPr marL="699908" lvl="1" indent="-349954" algn="l">
              <a:lnSpc>
                <a:spcPts val="4992"/>
              </a:lnSpc>
              <a:buFont typeface="Arial"/>
              <a:buChar char="•"/>
            </a:pPr>
            <a:r>
              <a:rPr lang="en-US" sz="3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Sufficient balance check before withdrawal/transfer </a:t>
            </a:r>
          </a:p>
          <a:p>
            <a:pPr marL="699908" lvl="1" indent="-349954" algn="l">
              <a:lnSpc>
                <a:spcPts val="4992"/>
              </a:lnSpc>
              <a:buFont typeface="Arial"/>
              <a:buChar char="•"/>
            </a:pPr>
            <a:r>
              <a:rPr lang="en-US" sz="3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Invalid ID input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57139" y="837258"/>
            <a:ext cx="7268711" cy="83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1"/>
              </a:lnSpc>
            </a:pPr>
            <a:r>
              <a:rPr lang="en-US" sz="5964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Error Handling 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1378" y="5035878"/>
            <a:ext cx="4897972" cy="5251122"/>
          </a:xfrm>
          <a:custGeom>
            <a:avLst/>
            <a:gdLst/>
            <a:ahLst/>
            <a:cxnLst/>
            <a:rect l="l" t="t" r="r" b="b"/>
            <a:pathLst>
              <a:path w="10042068" h="6664282">
                <a:moveTo>
                  <a:pt x="10042068" y="0"/>
                </a:moveTo>
                <a:lnTo>
                  <a:pt x="0" y="0"/>
                </a:lnTo>
                <a:lnTo>
                  <a:pt x="0" y="6664281"/>
                </a:lnTo>
                <a:lnTo>
                  <a:pt x="10042068" y="6664281"/>
                </a:lnTo>
                <a:lnTo>
                  <a:pt x="10042068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0" y="7627136"/>
            <a:ext cx="3046022" cy="2659864"/>
          </a:xfrm>
          <a:custGeom>
            <a:avLst/>
            <a:gdLst/>
            <a:ahLst/>
            <a:cxnLst/>
            <a:rect l="l" t="t" r="r" b="b"/>
            <a:pathLst>
              <a:path w="5118141" h="3396585">
                <a:moveTo>
                  <a:pt x="5118142" y="0"/>
                </a:moveTo>
                <a:lnTo>
                  <a:pt x="0" y="0"/>
                </a:lnTo>
                <a:lnTo>
                  <a:pt x="0" y="3396585"/>
                </a:lnTo>
                <a:lnTo>
                  <a:pt x="5118142" y="3396585"/>
                </a:lnTo>
                <a:lnTo>
                  <a:pt x="51181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3031401" y="6736988"/>
            <a:ext cx="5256597" cy="3550012"/>
          </a:xfrm>
          <a:custGeom>
            <a:avLst/>
            <a:gdLst/>
            <a:ahLst/>
            <a:cxnLst/>
            <a:rect l="l" t="t" r="r" b="b"/>
            <a:pathLst>
              <a:path w="5581585" h="4211560">
                <a:moveTo>
                  <a:pt x="5581585" y="4211560"/>
                </a:moveTo>
                <a:lnTo>
                  <a:pt x="0" y="4211560"/>
                </a:lnTo>
                <a:lnTo>
                  <a:pt x="0" y="0"/>
                </a:lnTo>
                <a:lnTo>
                  <a:pt x="5581585" y="0"/>
                </a:lnTo>
                <a:lnTo>
                  <a:pt x="5581585" y="42115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15952" y="1028700"/>
            <a:ext cx="8381927" cy="4620895"/>
          </a:xfrm>
          <a:custGeom>
            <a:avLst/>
            <a:gdLst/>
            <a:ahLst/>
            <a:cxnLst/>
            <a:rect l="l" t="t" r="r" b="b"/>
            <a:pathLst>
              <a:path w="8381927" h="4620895">
                <a:moveTo>
                  <a:pt x="0" y="0"/>
                </a:moveTo>
                <a:lnTo>
                  <a:pt x="8381928" y="0"/>
                </a:lnTo>
                <a:lnTo>
                  <a:pt x="8381928" y="4620895"/>
                </a:lnTo>
                <a:lnTo>
                  <a:pt x="0" y="462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67" b="-123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144000" y="1028700"/>
            <a:ext cx="9144000" cy="4620895"/>
          </a:xfrm>
          <a:custGeom>
            <a:avLst/>
            <a:gdLst/>
            <a:ahLst/>
            <a:cxnLst/>
            <a:rect l="l" t="t" r="r" b="b"/>
            <a:pathLst>
              <a:path w="9144000" h="4620895">
                <a:moveTo>
                  <a:pt x="0" y="0"/>
                </a:moveTo>
                <a:lnTo>
                  <a:pt x="9144000" y="0"/>
                </a:lnTo>
                <a:lnTo>
                  <a:pt x="9144000" y="4620895"/>
                </a:lnTo>
                <a:lnTo>
                  <a:pt x="0" y="46208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01912" r="-23213" b="-10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021034" y="5768781"/>
            <a:ext cx="9065607" cy="3247719"/>
          </a:xfrm>
          <a:custGeom>
            <a:avLst/>
            <a:gdLst/>
            <a:ahLst/>
            <a:cxnLst/>
            <a:rect l="l" t="t" r="r" b="b"/>
            <a:pathLst>
              <a:path w="9065607" h="3247719">
                <a:moveTo>
                  <a:pt x="0" y="0"/>
                </a:moveTo>
                <a:lnTo>
                  <a:pt x="9065607" y="0"/>
                </a:lnTo>
                <a:lnTo>
                  <a:pt x="9065607" y="3247719"/>
                </a:lnTo>
                <a:lnTo>
                  <a:pt x="0" y="32477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236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687800" y="0"/>
            <a:ext cx="1143000" cy="909514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8610600" y="3932"/>
            <a:ext cx="9677400" cy="7665602"/>
          </a:xfrm>
          <a:custGeom>
            <a:avLst/>
            <a:gdLst/>
            <a:ahLst/>
            <a:cxnLst/>
            <a:rect l="l" t="t" r="r" b="b"/>
            <a:pathLst>
              <a:path w="11550907" h="7665602">
                <a:moveTo>
                  <a:pt x="11550907" y="0"/>
                </a:moveTo>
                <a:lnTo>
                  <a:pt x="0" y="0"/>
                </a:lnTo>
                <a:lnTo>
                  <a:pt x="0" y="7665601"/>
                </a:lnTo>
                <a:lnTo>
                  <a:pt x="11550907" y="7665601"/>
                </a:lnTo>
                <a:lnTo>
                  <a:pt x="11550907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107896" y="7813479"/>
            <a:ext cx="4521303" cy="3411529"/>
          </a:xfrm>
          <a:custGeom>
            <a:avLst/>
            <a:gdLst/>
            <a:ahLst/>
            <a:cxnLst/>
            <a:rect l="l" t="t" r="r" b="b"/>
            <a:pathLst>
              <a:path w="4521303" h="3411529">
                <a:moveTo>
                  <a:pt x="4521303" y="3411528"/>
                </a:moveTo>
                <a:lnTo>
                  <a:pt x="0" y="3411528"/>
                </a:lnTo>
                <a:lnTo>
                  <a:pt x="0" y="0"/>
                </a:lnTo>
                <a:lnTo>
                  <a:pt x="4521303" y="0"/>
                </a:lnTo>
                <a:lnTo>
                  <a:pt x="4521303" y="3411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90399" y="433777"/>
            <a:ext cx="6860975" cy="1189845"/>
            <a:chOff x="0" y="0"/>
            <a:chExt cx="1807006" cy="3133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07006" cy="313375"/>
            </a:xfrm>
            <a:custGeom>
              <a:avLst/>
              <a:gdLst/>
              <a:ahLst/>
              <a:cxnLst/>
              <a:rect l="l" t="t" r="r" b="b"/>
              <a:pathLst>
                <a:path w="1807006" h="313375">
                  <a:moveTo>
                    <a:pt x="1603806" y="0"/>
                  </a:moveTo>
                  <a:lnTo>
                    <a:pt x="0" y="0"/>
                  </a:lnTo>
                  <a:lnTo>
                    <a:pt x="0" y="313375"/>
                  </a:lnTo>
                  <a:lnTo>
                    <a:pt x="1603806" y="313375"/>
                  </a:lnTo>
                  <a:lnTo>
                    <a:pt x="1807006" y="156687"/>
                  </a:lnTo>
                  <a:lnTo>
                    <a:pt x="1603806" y="0"/>
                  </a:lnTo>
                  <a:close/>
                </a:path>
              </a:pathLst>
            </a:custGeom>
            <a:solidFill>
              <a:srgbClr val="1372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692706" cy="246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1497114" y="-13971"/>
            <a:ext cx="6790885" cy="4700271"/>
          </a:xfrm>
          <a:custGeom>
            <a:avLst/>
            <a:gdLst/>
            <a:ahLst/>
            <a:cxnLst/>
            <a:rect l="l" t="t" r="r" b="b"/>
            <a:pathLst>
              <a:path w="10042068" h="6664282">
                <a:moveTo>
                  <a:pt x="10042068" y="0"/>
                </a:moveTo>
                <a:lnTo>
                  <a:pt x="0" y="0"/>
                </a:lnTo>
                <a:lnTo>
                  <a:pt x="0" y="6664282"/>
                </a:lnTo>
                <a:lnTo>
                  <a:pt x="10042068" y="6664282"/>
                </a:lnTo>
                <a:lnTo>
                  <a:pt x="10042068" y="0"/>
                </a:lnTo>
                <a:close/>
              </a:path>
            </a:pathLst>
          </a:custGeom>
          <a:blipFill>
            <a:blip r:embed="rId6">
              <a:alphaModFix amt="1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15653476" y="0"/>
            <a:ext cx="2634523" cy="2586483"/>
          </a:xfrm>
          <a:custGeom>
            <a:avLst/>
            <a:gdLst/>
            <a:ahLst/>
            <a:cxnLst/>
            <a:rect l="l" t="t" r="r" b="b"/>
            <a:pathLst>
              <a:path w="5118141" h="3396585">
                <a:moveTo>
                  <a:pt x="5118141" y="0"/>
                </a:moveTo>
                <a:lnTo>
                  <a:pt x="0" y="0"/>
                </a:lnTo>
                <a:lnTo>
                  <a:pt x="0" y="3396585"/>
                </a:lnTo>
                <a:lnTo>
                  <a:pt x="5118141" y="3396585"/>
                </a:lnTo>
                <a:lnTo>
                  <a:pt x="511814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26504" y="8875808"/>
            <a:ext cx="1683909" cy="1448518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1040" end="121013.333"/>
                </p14:media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1944301" y="1961020"/>
            <a:ext cx="13709176" cy="729728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-642718" y="585153"/>
            <a:ext cx="8531143" cy="9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sz="6999" b="1">
                <a:solidFill>
                  <a:srgbClr val="FCFEFF"/>
                </a:solidFill>
                <a:latin typeface="Aileron Bold"/>
                <a:ea typeface="Aileron Bold"/>
                <a:cs typeface="Aileron Bold"/>
                <a:sym typeface="Aileron Bold"/>
              </a:rPr>
              <a:t>Demo :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9144000" y="1355173"/>
            <a:ext cx="9154714" cy="6664282"/>
          </a:xfrm>
          <a:custGeom>
            <a:avLst/>
            <a:gdLst/>
            <a:ahLst/>
            <a:cxnLst/>
            <a:rect l="l" t="t" r="r" b="b"/>
            <a:pathLst>
              <a:path w="10042068" h="6664282">
                <a:moveTo>
                  <a:pt x="0" y="6664282"/>
                </a:moveTo>
                <a:lnTo>
                  <a:pt x="10042068" y="6664282"/>
                </a:lnTo>
                <a:lnTo>
                  <a:pt x="10042068" y="0"/>
                </a:lnTo>
                <a:lnTo>
                  <a:pt x="0" y="0"/>
                </a:lnTo>
                <a:lnTo>
                  <a:pt x="0" y="6664282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" y="0"/>
            <a:ext cx="18298715" cy="1443068"/>
          </a:xfrm>
          <a:custGeom>
            <a:avLst/>
            <a:gdLst/>
            <a:ahLst/>
            <a:cxnLst/>
            <a:rect l="l" t="t" r="r" b="b"/>
            <a:pathLst>
              <a:path w="20409103" h="1443068">
                <a:moveTo>
                  <a:pt x="0" y="0"/>
                </a:moveTo>
                <a:lnTo>
                  <a:pt x="20409103" y="0"/>
                </a:lnTo>
                <a:lnTo>
                  <a:pt x="20409103" y="1443068"/>
                </a:lnTo>
                <a:lnTo>
                  <a:pt x="0" y="1443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228600" y="2179650"/>
            <a:ext cx="8915400" cy="6664282"/>
          </a:xfrm>
          <a:custGeom>
            <a:avLst/>
            <a:gdLst/>
            <a:ahLst/>
            <a:cxnLst/>
            <a:rect l="l" t="t" r="r" b="b"/>
            <a:pathLst>
              <a:path w="10042068" h="6664282">
                <a:moveTo>
                  <a:pt x="10042068" y="0"/>
                </a:moveTo>
                <a:lnTo>
                  <a:pt x="0" y="0"/>
                </a:lnTo>
                <a:lnTo>
                  <a:pt x="0" y="6664282"/>
                </a:lnTo>
                <a:lnTo>
                  <a:pt x="10042068" y="6664282"/>
                </a:lnTo>
                <a:lnTo>
                  <a:pt x="10042068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-2" y="8843932"/>
            <a:ext cx="18288002" cy="1443068"/>
          </a:xfrm>
          <a:custGeom>
            <a:avLst/>
            <a:gdLst/>
            <a:ahLst/>
            <a:cxnLst/>
            <a:rect l="l" t="t" r="r" b="b"/>
            <a:pathLst>
              <a:path w="20409103" h="1443068">
                <a:moveTo>
                  <a:pt x="20409103" y="1443068"/>
                </a:moveTo>
                <a:lnTo>
                  <a:pt x="0" y="1443068"/>
                </a:lnTo>
                <a:lnTo>
                  <a:pt x="0" y="0"/>
                </a:lnTo>
                <a:lnTo>
                  <a:pt x="20409103" y="0"/>
                </a:lnTo>
                <a:lnTo>
                  <a:pt x="20409103" y="14430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169859" y="5618309"/>
            <a:ext cx="5118141" cy="3396585"/>
          </a:xfrm>
          <a:custGeom>
            <a:avLst/>
            <a:gdLst/>
            <a:ahLst/>
            <a:cxnLst/>
            <a:rect l="l" t="t" r="r" b="b"/>
            <a:pathLst>
              <a:path w="5118141" h="3396585">
                <a:moveTo>
                  <a:pt x="0" y="0"/>
                </a:moveTo>
                <a:lnTo>
                  <a:pt x="5118141" y="0"/>
                </a:lnTo>
                <a:lnTo>
                  <a:pt x="5118141" y="3396585"/>
                </a:lnTo>
                <a:lnTo>
                  <a:pt x="0" y="3396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747997" y="3253490"/>
            <a:ext cx="10792006" cy="2364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1"/>
              </a:lnSpc>
            </a:pPr>
            <a:r>
              <a:rPr lang="en-US" sz="16889" b="1">
                <a:solidFill>
                  <a:srgbClr val="1F305D"/>
                </a:solidFill>
                <a:latin typeface="Aileron Bold"/>
                <a:ea typeface="Aileron Bold"/>
                <a:cs typeface="Aileron Bold"/>
                <a:sym typeface="Aileron Bold"/>
              </a:rPr>
              <a:t>Thank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06708" y="5184737"/>
            <a:ext cx="3466092" cy="1910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939"/>
              </a:lnSpc>
            </a:pPr>
            <a:r>
              <a:rPr lang="en-US" sz="13961" b="1" dirty="0">
                <a:solidFill>
                  <a:srgbClr val="576179"/>
                </a:solidFill>
                <a:latin typeface="Aileron Bold"/>
                <a:ea typeface="Aileron Bold"/>
                <a:cs typeface="Aileron Bold"/>
                <a:sym typeface="Aileron Bold"/>
              </a:rPr>
              <a:t>You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-1" y="1355173"/>
            <a:ext cx="4067673" cy="3396585"/>
          </a:xfrm>
          <a:custGeom>
            <a:avLst/>
            <a:gdLst/>
            <a:ahLst/>
            <a:cxnLst/>
            <a:rect l="l" t="t" r="r" b="b"/>
            <a:pathLst>
              <a:path w="5118141" h="3396585">
                <a:moveTo>
                  <a:pt x="5118141" y="0"/>
                </a:moveTo>
                <a:lnTo>
                  <a:pt x="0" y="0"/>
                </a:lnTo>
                <a:lnTo>
                  <a:pt x="0" y="3396585"/>
                </a:lnTo>
                <a:lnTo>
                  <a:pt x="5118141" y="3396585"/>
                </a:lnTo>
                <a:lnTo>
                  <a:pt x="51181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"/>
            <a:ext cx="4670423" cy="2836377"/>
          </a:xfrm>
          <a:custGeom>
            <a:avLst/>
            <a:gdLst/>
            <a:ahLst/>
            <a:cxnLst/>
            <a:rect l="l" t="t" r="r" b="b"/>
            <a:pathLst>
              <a:path w="4670423" h="3524046">
                <a:moveTo>
                  <a:pt x="0" y="0"/>
                </a:moveTo>
                <a:lnTo>
                  <a:pt x="4670423" y="0"/>
                </a:lnTo>
                <a:lnTo>
                  <a:pt x="4670423" y="3524046"/>
                </a:lnTo>
                <a:lnTo>
                  <a:pt x="0" y="352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V="1">
            <a:off x="11459507" y="190500"/>
            <a:ext cx="6828493" cy="5452020"/>
          </a:xfrm>
          <a:custGeom>
            <a:avLst/>
            <a:gdLst/>
            <a:ahLst/>
            <a:cxnLst/>
            <a:rect l="l" t="t" r="r" b="b"/>
            <a:pathLst>
              <a:path w="8638773" h="5733004">
                <a:moveTo>
                  <a:pt x="0" y="5733003"/>
                </a:moveTo>
                <a:lnTo>
                  <a:pt x="8638773" y="5733003"/>
                </a:lnTo>
                <a:lnTo>
                  <a:pt x="8638773" y="0"/>
                </a:lnTo>
                <a:lnTo>
                  <a:pt x="0" y="0"/>
                </a:lnTo>
                <a:lnTo>
                  <a:pt x="0" y="5733003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011027" y="7244296"/>
            <a:ext cx="4250590" cy="3042704"/>
          </a:xfrm>
          <a:custGeom>
            <a:avLst/>
            <a:gdLst/>
            <a:ahLst/>
            <a:cxnLst/>
            <a:rect l="l" t="t" r="r" b="b"/>
            <a:pathLst>
              <a:path w="4521303" h="3411529">
                <a:moveTo>
                  <a:pt x="4521303" y="3411528"/>
                </a:moveTo>
                <a:lnTo>
                  <a:pt x="0" y="3411528"/>
                </a:lnTo>
                <a:lnTo>
                  <a:pt x="0" y="0"/>
                </a:lnTo>
                <a:lnTo>
                  <a:pt x="4521303" y="0"/>
                </a:lnTo>
                <a:lnTo>
                  <a:pt x="4521303" y="34115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3949327" y="2518301"/>
            <a:ext cx="4657591" cy="6431760"/>
          </a:xfrm>
          <a:custGeom>
            <a:avLst/>
            <a:gdLst/>
            <a:ahLst/>
            <a:cxnLst/>
            <a:rect l="l" t="t" r="r" b="b"/>
            <a:pathLst>
              <a:path w="4657591" h="6431760">
                <a:moveTo>
                  <a:pt x="4657591" y="0"/>
                </a:moveTo>
                <a:lnTo>
                  <a:pt x="0" y="0"/>
                </a:lnTo>
                <a:lnTo>
                  <a:pt x="0" y="6431759"/>
                </a:lnTo>
                <a:lnTo>
                  <a:pt x="4657591" y="6431759"/>
                </a:lnTo>
                <a:lnTo>
                  <a:pt x="4657591" y="0"/>
                </a:lnTo>
                <a:close/>
              </a:path>
            </a:pathLst>
          </a:custGeom>
          <a:blipFill>
            <a:blip r:embed="rId6"/>
            <a:stretch>
              <a:fillRect l="-19398" b="-276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734836" y="3919603"/>
            <a:ext cx="810226" cy="136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346"/>
              </a:lnSpc>
            </a:pPr>
            <a:r>
              <a:rPr lang="en-US" sz="4938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2.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34836" y="5582461"/>
            <a:ext cx="810226" cy="136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346"/>
              </a:lnSpc>
            </a:pPr>
            <a:r>
              <a:rPr lang="en-US" sz="4938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3.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34836" y="7245319"/>
            <a:ext cx="810226" cy="136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346"/>
              </a:lnSpc>
            </a:pPr>
            <a:r>
              <a:rPr lang="en-US" sz="4938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4.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082721" y="2518301"/>
            <a:ext cx="4657591" cy="6431760"/>
          </a:xfrm>
          <a:custGeom>
            <a:avLst/>
            <a:gdLst/>
            <a:ahLst/>
            <a:cxnLst/>
            <a:rect l="l" t="t" r="r" b="b"/>
            <a:pathLst>
              <a:path w="4657591" h="6431760">
                <a:moveTo>
                  <a:pt x="4657591" y="0"/>
                </a:moveTo>
                <a:lnTo>
                  <a:pt x="0" y="0"/>
                </a:lnTo>
                <a:lnTo>
                  <a:pt x="0" y="6431759"/>
                </a:lnTo>
                <a:lnTo>
                  <a:pt x="4657591" y="6431759"/>
                </a:lnTo>
                <a:lnTo>
                  <a:pt x="4657591" y="0"/>
                </a:lnTo>
                <a:close/>
              </a:path>
            </a:pathLst>
          </a:custGeom>
          <a:blipFill>
            <a:blip r:embed="rId7"/>
            <a:stretch>
              <a:fillRect l="-19398" b="-276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-1" y="5208334"/>
            <a:ext cx="7105285" cy="5078666"/>
          </a:xfrm>
          <a:custGeom>
            <a:avLst/>
            <a:gdLst/>
            <a:ahLst/>
            <a:cxnLst/>
            <a:rect l="l" t="t" r="r" b="b"/>
            <a:pathLst>
              <a:path w="10042068" h="6664282">
                <a:moveTo>
                  <a:pt x="10042069" y="0"/>
                </a:moveTo>
                <a:lnTo>
                  <a:pt x="0" y="0"/>
                </a:lnTo>
                <a:lnTo>
                  <a:pt x="0" y="6664282"/>
                </a:lnTo>
                <a:lnTo>
                  <a:pt x="10042069" y="6664282"/>
                </a:lnTo>
                <a:lnTo>
                  <a:pt x="10042069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740313" y="5553475"/>
            <a:ext cx="4521304" cy="2907623"/>
          </a:xfrm>
          <a:custGeom>
            <a:avLst/>
            <a:gdLst/>
            <a:ahLst/>
            <a:cxnLst/>
            <a:rect l="l" t="t" r="r" b="b"/>
            <a:pathLst>
              <a:path w="5118141" h="3396585">
                <a:moveTo>
                  <a:pt x="0" y="0"/>
                </a:moveTo>
                <a:lnTo>
                  <a:pt x="5118142" y="0"/>
                </a:lnTo>
                <a:lnTo>
                  <a:pt x="5118142" y="3396585"/>
                </a:lnTo>
                <a:lnTo>
                  <a:pt x="0" y="3396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18713" y="2961180"/>
            <a:ext cx="3025735" cy="3035174"/>
          </a:xfrm>
          <a:custGeom>
            <a:avLst/>
            <a:gdLst/>
            <a:ahLst/>
            <a:cxnLst/>
            <a:rect l="l" t="t" r="r" b="b"/>
            <a:pathLst>
              <a:path w="5118141" h="3396585">
                <a:moveTo>
                  <a:pt x="5118142" y="0"/>
                </a:moveTo>
                <a:lnTo>
                  <a:pt x="0" y="0"/>
                </a:lnTo>
                <a:lnTo>
                  <a:pt x="0" y="3396584"/>
                </a:lnTo>
                <a:lnTo>
                  <a:pt x="5118142" y="3396584"/>
                </a:lnTo>
                <a:lnTo>
                  <a:pt x="511814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878428" y="1074354"/>
            <a:ext cx="8531143" cy="9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sz="69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Overview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70757" y="2257106"/>
            <a:ext cx="810226" cy="136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346"/>
              </a:lnSpc>
            </a:pPr>
            <a:r>
              <a:rPr lang="en-US" sz="4938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04151" y="2257106"/>
            <a:ext cx="810226" cy="136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346"/>
              </a:lnSpc>
            </a:pPr>
            <a:r>
              <a:rPr lang="en-US" sz="4938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5.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68231" y="3919603"/>
            <a:ext cx="810226" cy="136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346"/>
              </a:lnSpc>
            </a:pPr>
            <a:r>
              <a:rPr lang="en-US" sz="4938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6.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68231" y="5582461"/>
            <a:ext cx="810226" cy="136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346"/>
              </a:lnSpc>
            </a:pPr>
            <a:r>
              <a:rPr lang="en-US" sz="4938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7.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68231" y="7245319"/>
            <a:ext cx="810226" cy="136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346"/>
              </a:lnSpc>
            </a:pPr>
            <a:r>
              <a:rPr lang="en-US" sz="4938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8.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71946" y="4210688"/>
            <a:ext cx="6118598" cy="962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8643"/>
              </a:lnSpc>
              <a:spcBef>
                <a:spcPct val="0"/>
              </a:spcBef>
            </a:pPr>
            <a:r>
              <a:rPr lang="en-US" sz="3457" b="1" u="none" strike="noStrik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Introduction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51729" y="7539024"/>
            <a:ext cx="6118598" cy="92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8393"/>
              </a:lnSpc>
              <a:spcBef>
                <a:spcPct val="0"/>
              </a:spcBef>
            </a:pPr>
            <a:r>
              <a:rPr lang="en-US" sz="3357" b="1" u="none" strike="noStrik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Conclusion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51729" y="4413783"/>
            <a:ext cx="6118598" cy="8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7893"/>
              </a:lnSpc>
              <a:spcBef>
                <a:spcPct val="0"/>
              </a:spcBef>
            </a:pPr>
            <a:r>
              <a:rPr lang="en-US" sz="3157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Error Handling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71946" y="7530191"/>
            <a:ext cx="6118598" cy="974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8893"/>
              </a:lnSpc>
              <a:spcBef>
                <a:spcPct val="0"/>
              </a:spcBef>
            </a:pPr>
            <a:r>
              <a:rPr lang="en-US" sz="3557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Functions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771946" y="5908925"/>
            <a:ext cx="6118598" cy="86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7893"/>
              </a:lnSpc>
              <a:spcBef>
                <a:spcPct val="0"/>
              </a:spcBef>
            </a:pPr>
            <a:r>
              <a:rPr lang="en-US" sz="3157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Code Structure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951729" y="2570372"/>
            <a:ext cx="6118598" cy="974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8893"/>
              </a:lnSpc>
              <a:spcBef>
                <a:spcPct val="0"/>
              </a:spcBef>
            </a:pPr>
            <a:r>
              <a:rPr lang="en-US" sz="3557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Save &amp; Load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51729" y="5842250"/>
            <a:ext cx="6118598" cy="100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9143"/>
              </a:lnSpc>
              <a:spcBef>
                <a:spcPct val="0"/>
              </a:spcBef>
            </a:pPr>
            <a:r>
              <a:rPr lang="en-US" sz="3657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Demo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771946" y="2547314"/>
            <a:ext cx="6118598" cy="962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8643"/>
              </a:lnSpc>
              <a:spcBef>
                <a:spcPct val="0"/>
              </a:spcBef>
            </a:pPr>
            <a:r>
              <a:rPr lang="en-US" sz="3457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Our Team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60225" y="0"/>
            <a:ext cx="3227775" cy="1973128"/>
          </a:xfrm>
          <a:custGeom>
            <a:avLst/>
            <a:gdLst/>
            <a:ahLst/>
            <a:cxnLst/>
            <a:rect l="l" t="t" r="r" b="b"/>
            <a:pathLst>
              <a:path w="4216232" h="2798045">
                <a:moveTo>
                  <a:pt x="0" y="0"/>
                </a:moveTo>
                <a:lnTo>
                  <a:pt x="4216232" y="0"/>
                </a:lnTo>
                <a:lnTo>
                  <a:pt x="4216232" y="2798045"/>
                </a:lnTo>
                <a:lnTo>
                  <a:pt x="0" y="2798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2" y="7026243"/>
            <a:ext cx="3365541" cy="3260757"/>
          </a:xfrm>
          <a:custGeom>
            <a:avLst/>
            <a:gdLst/>
            <a:ahLst/>
            <a:cxnLst/>
            <a:rect l="l" t="t" r="r" b="b"/>
            <a:pathLst>
              <a:path w="5118141" h="3396585">
                <a:moveTo>
                  <a:pt x="5118142" y="0"/>
                </a:moveTo>
                <a:lnTo>
                  <a:pt x="0" y="0"/>
                </a:lnTo>
                <a:lnTo>
                  <a:pt x="0" y="3396584"/>
                </a:lnTo>
                <a:lnTo>
                  <a:pt x="5118142" y="3396584"/>
                </a:lnTo>
                <a:lnTo>
                  <a:pt x="51181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5075870" cy="3572463"/>
          </a:xfrm>
          <a:custGeom>
            <a:avLst/>
            <a:gdLst/>
            <a:ahLst/>
            <a:cxnLst/>
            <a:rect l="l" t="t" r="r" b="b"/>
            <a:pathLst>
              <a:path w="5381659" h="4060706">
                <a:moveTo>
                  <a:pt x="0" y="0"/>
                </a:moveTo>
                <a:lnTo>
                  <a:pt x="5381659" y="0"/>
                </a:lnTo>
                <a:lnTo>
                  <a:pt x="5381659" y="4060707"/>
                </a:lnTo>
                <a:lnTo>
                  <a:pt x="0" y="4060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13031401" y="7498653"/>
            <a:ext cx="5256597" cy="2788347"/>
          </a:xfrm>
          <a:custGeom>
            <a:avLst/>
            <a:gdLst/>
            <a:ahLst/>
            <a:cxnLst/>
            <a:rect l="l" t="t" r="r" b="b"/>
            <a:pathLst>
              <a:path w="5581585" h="4211560">
                <a:moveTo>
                  <a:pt x="5581585" y="4211559"/>
                </a:moveTo>
                <a:lnTo>
                  <a:pt x="0" y="4211559"/>
                </a:lnTo>
                <a:lnTo>
                  <a:pt x="0" y="0"/>
                </a:lnTo>
                <a:lnTo>
                  <a:pt x="5581585" y="0"/>
                </a:lnTo>
                <a:lnTo>
                  <a:pt x="5581585" y="421155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682548" y="2445537"/>
            <a:ext cx="6860975" cy="1189845"/>
            <a:chOff x="0" y="0"/>
            <a:chExt cx="1807006" cy="3133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7006" cy="313375"/>
            </a:xfrm>
            <a:custGeom>
              <a:avLst/>
              <a:gdLst/>
              <a:ahLst/>
              <a:cxnLst/>
              <a:rect l="l" t="t" r="r" b="b"/>
              <a:pathLst>
                <a:path w="1807006" h="313375">
                  <a:moveTo>
                    <a:pt x="1603806" y="0"/>
                  </a:moveTo>
                  <a:lnTo>
                    <a:pt x="0" y="0"/>
                  </a:lnTo>
                  <a:lnTo>
                    <a:pt x="0" y="313375"/>
                  </a:lnTo>
                  <a:lnTo>
                    <a:pt x="1603806" y="313375"/>
                  </a:lnTo>
                  <a:lnTo>
                    <a:pt x="1807006" y="156687"/>
                  </a:lnTo>
                  <a:lnTo>
                    <a:pt x="1603806" y="0"/>
                  </a:lnTo>
                  <a:close/>
                </a:path>
              </a:pathLst>
            </a:custGeom>
            <a:solidFill>
              <a:srgbClr val="EC84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6675"/>
              <a:ext cx="1692706" cy="246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847464" y="2596912"/>
            <a:ext cx="8531143" cy="9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sz="69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Our Team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59071" y="4730743"/>
            <a:ext cx="5903312" cy="755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65865" lvl="1" indent="-582932" algn="ctr">
              <a:lnSpc>
                <a:spcPts val="5778"/>
              </a:lnSpc>
              <a:buFont typeface="Arial"/>
              <a:buChar char="•"/>
            </a:pPr>
            <a:r>
              <a:rPr lang="en-US" sz="54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Hamdi Emad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59071" y="6172517"/>
            <a:ext cx="5903312" cy="755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65865" lvl="1" indent="-582932" algn="ctr">
              <a:lnSpc>
                <a:spcPts val="5778"/>
              </a:lnSpc>
              <a:buFont typeface="Arial"/>
              <a:buChar char="•"/>
            </a:pPr>
            <a:r>
              <a:rPr lang="en-US" sz="54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Sara Hussien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79008" y="4646875"/>
            <a:ext cx="6657740" cy="755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65865" lvl="1" indent="-582932" algn="ctr">
              <a:lnSpc>
                <a:spcPts val="5778"/>
              </a:lnSpc>
              <a:buFont typeface="Arial"/>
              <a:buChar char="•"/>
            </a:pPr>
            <a:r>
              <a:rPr lang="en-US" sz="54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Mohamed Kadry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79008" y="6270339"/>
            <a:ext cx="7056994" cy="755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65865" lvl="1" indent="-582932" algn="ctr">
              <a:lnSpc>
                <a:spcPts val="5778"/>
              </a:lnSpc>
              <a:buFont typeface="Arial"/>
              <a:buChar char="•"/>
            </a:pPr>
            <a:r>
              <a:rPr lang="en-US" sz="54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Ahmed Mahmoud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5037058" y="6890413"/>
            <a:ext cx="3250941" cy="3396585"/>
          </a:xfrm>
          <a:custGeom>
            <a:avLst/>
            <a:gdLst/>
            <a:ahLst/>
            <a:cxnLst/>
            <a:rect l="l" t="t" r="r" b="b"/>
            <a:pathLst>
              <a:path w="5171931" h="3902457">
                <a:moveTo>
                  <a:pt x="5171930" y="3902457"/>
                </a:moveTo>
                <a:lnTo>
                  <a:pt x="0" y="3902457"/>
                </a:lnTo>
                <a:lnTo>
                  <a:pt x="0" y="0"/>
                </a:lnTo>
                <a:lnTo>
                  <a:pt x="5171930" y="0"/>
                </a:lnTo>
                <a:lnTo>
                  <a:pt x="5171930" y="39024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19878" y="6244612"/>
            <a:ext cx="4994932" cy="3967012"/>
          </a:xfrm>
          <a:custGeom>
            <a:avLst/>
            <a:gdLst/>
            <a:ahLst/>
            <a:cxnLst/>
            <a:rect l="l" t="t" r="r" b="b"/>
            <a:pathLst>
              <a:path w="8182690" h="5430330">
                <a:moveTo>
                  <a:pt x="8182689" y="0"/>
                </a:moveTo>
                <a:lnTo>
                  <a:pt x="0" y="0"/>
                </a:lnTo>
                <a:lnTo>
                  <a:pt x="0" y="5430331"/>
                </a:lnTo>
                <a:lnTo>
                  <a:pt x="8182689" y="5430331"/>
                </a:lnTo>
                <a:lnTo>
                  <a:pt x="8182689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3313" y="7565928"/>
            <a:ext cx="3581857" cy="2739794"/>
          </a:xfrm>
          <a:custGeom>
            <a:avLst/>
            <a:gdLst/>
            <a:ahLst/>
            <a:cxnLst/>
            <a:rect l="l" t="t" r="r" b="b"/>
            <a:pathLst>
              <a:path w="5118141" h="3396585">
                <a:moveTo>
                  <a:pt x="5118142" y="0"/>
                </a:moveTo>
                <a:lnTo>
                  <a:pt x="0" y="0"/>
                </a:lnTo>
                <a:lnTo>
                  <a:pt x="0" y="3396585"/>
                </a:lnTo>
                <a:lnTo>
                  <a:pt x="5118142" y="3396585"/>
                </a:lnTo>
                <a:lnTo>
                  <a:pt x="511814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96905" y="1797510"/>
            <a:ext cx="7315200" cy="1409839"/>
          </a:xfrm>
          <a:custGeom>
            <a:avLst/>
            <a:gdLst/>
            <a:ahLst/>
            <a:cxnLst/>
            <a:rect l="l" t="t" r="r" b="b"/>
            <a:pathLst>
              <a:path w="7315200" h="1409839">
                <a:moveTo>
                  <a:pt x="0" y="0"/>
                </a:moveTo>
                <a:lnTo>
                  <a:pt x="7315200" y="0"/>
                </a:lnTo>
                <a:lnTo>
                  <a:pt x="7315200" y="1409839"/>
                </a:lnTo>
                <a:lnTo>
                  <a:pt x="0" y="14098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274425" y="2742606"/>
            <a:ext cx="6314823" cy="4801787"/>
          </a:xfrm>
          <a:custGeom>
            <a:avLst/>
            <a:gdLst/>
            <a:ahLst/>
            <a:cxnLst/>
            <a:rect l="l" t="t" r="r" b="b"/>
            <a:pathLst>
              <a:path w="6314823" h="4801787">
                <a:moveTo>
                  <a:pt x="0" y="0"/>
                </a:moveTo>
                <a:lnTo>
                  <a:pt x="6314823" y="0"/>
                </a:lnTo>
                <a:lnTo>
                  <a:pt x="6314823" y="4801788"/>
                </a:lnTo>
                <a:lnTo>
                  <a:pt x="0" y="48017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96905" y="2058882"/>
            <a:ext cx="8531143" cy="9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sz="69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Introduction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2023" y="3791897"/>
            <a:ext cx="8820908" cy="3098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324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Bank Customer Management System</a:t>
            </a:r>
            <a:r>
              <a:rPr lang="en-US" sz="3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is a console-based bank management system  designed to handle and organize customer data in a simplified banking environment.</a:t>
            </a:r>
          </a:p>
        </p:txBody>
      </p:sp>
      <p:sp>
        <p:nvSpPr>
          <p:cNvPr id="9" name="Freeform 9"/>
          <p:cNvSpPr/>
          <p:nvPr/>
        </p:nvSpPr>
        <p:spPr>
          <a:xfrm>
            <a:off x="108386" y="-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16295738" y="-1"/>
            <a:ext cx="1992261" cy="1318545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9144000" y="1355173"/>
            <a:ext cx="9144000" cy="6664282"/>
          </a:xfrm>
          <a:custGeom>
            <a:avLst/>
            <a:gdLst/>
            <a:ahLst/>
            <a:cxnLst/>
            <a:rect l="l" t="t" r="r" b="b"/>
            <a:pathLst>
              <a:path w="10042068" h="6664282">
                <a:moveTo>
                  <a:pt x="0" y="6664282"/>
                </a:moveTo>
                <a:lnTo>
                  <a:pt x="10042068" y="6664282"/>
                </a:lnTo>
                <a:lnTo>
                  <a:pt x="10042068" y="0"/>
                </a:lnTo>
                <a:lnTo>
                  <a:pt x="0" y="0"/>
                </a:lnTo>
                <a:lnTo>
                  <a:pt x="0" y="6664282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0" y="2371488"/>
            <a:ext cx="10042068" cy="6664282"/>
          </a:xfrm>
          <a:custGeom>
            <a:avLst/>
            <a:gdLst/>
            <a:ahLst/>
            <a:cxnLst/>
            <a:rect l="l" t="t" r="r" b="b"/>
            <a:pathLst>
              <a:path w="10042068" h="6664282">
                <a:moveTo>
                  <a:pt x="10042068" y="0"/>
                </a:moveTo>
                <a:lnTo>
                  <a:pt x="0" y="0"/>
                </a:lnTo>
                <a:lnTo>
                  <a:pt x="0" y="6664282"/>
                </a:lnTo>
                <a:lnTo>
                  <a:pt x="10042068" y="6664282"/>
                </a:lnTo>
                <a:lnTo>
                  <a:pt x="10042068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5220884" y="0"/>
            <a:ext cx="3067116" cy="2754196"/>
          </a:xfrm>
          <a:custGeom>
            <a:avLst/>
            <a:gdLst/>
            <a:ahLst/>
            <a:cxnLst/>
            <a:rect l="l" t="t" r="r" b="b"/>
            <a:pathLst>
              <a:path w="4216232" h="2798045">
                <a:moveTo>
                  <a:pt x="0" y="0"/>
                </a:moveTo>
                <a:lnTo>
                  <a:pt x="4216232" y="0"/>
                </a:lnTo>
                <a:lnTo>
                  <a:pt x="4216232" y="2798045"/>
                </a:lnTo>
                <a:lnTo>
                  <a:pt x="0" y="2798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0" y="6675450"/>
            <a:ext cx="3582390" cy="3572463"/>
          </a:xfrm>
          <a:custGeom>
            <a:avLst/>
            <a:gdLst/>
            <a:ahLst/>
            <a:cxnLst/>
            <a:rect l="l" t="t" r="r" b="b"/>
            <a:pathLst>
              <a:path w="5118141" h="3396585">
                <a:moveTo>
                  <a:pt x="5118142" y="0"/>
                </a:moveTo>
                <a:lnTo>
                  <a:pt x="0" y="0"/>
                </a:lnTo>
                <a:lnTo>
                  <a:pt x="0" y="3396585"/>
                </a:lnTo>
                <a:lnTo>
                  <a:pt x="5118142" y="3396585"/>
                </a:lnTo>
                <a:lnTo>
                  <a:pt x="51181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-43849"/>
            <a:ext cx="5075870" cy="3616312"/>
          </a:xfrm>
          <a:custGeom>
            <a:avLst/>
            <a:gdLst/>
            <a:ahLst/>
            <a:cxnLst/>
            <a:rect l="l" t="t" r="r" b="b"/>
            <a:pathLst>
              <a:path w="5381659" h="4060706">
                <a:moveTo>
                  <a:pt x="0" y="0"/>
                </a:moveTo>
                <a:lnTo>
                  <a:pt x="5381659" y="0"/>
                </a:lnTo>
                <a:lnTo>
                  <a:pt x="5381659" y="4060707"/>
                </a:lnTo>
                <a:lnTo>
                  <a:pt x="0" y="4060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 flipV="1">
            <a:off x="13031401" y="6736988"/>
            <a:ext cx="5256597" cy="3572464"/>
          </a:xfrm>
          <a:custGeom>
            <a:avLst/>
            <a:gdLst/>
            <a:ahLst/>
            <a:cxnLst/>
            <a:rect l="l" t="t" r="r" b="b"/>
            <a:pathLst>
              <a:path w="5581585" h="4211560">
                <a:moveTo>
                  <a:pt x="5581585" y="4211560"/>
                </a:moveTo>
                <a:lnTo>
                  <a:pt x="0" y="4211560"/>
                </a:lnTo>
                <a:lnTo>
                  <a:pt x="0" y="0"/>
                </a:lnTo>
                <a:lnTo>
                  <a:pt x="5581585" y="0"/>
                </a:lnTo>
                <a:lnTo>
                  <a:pt x="5581585" y="42115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3002453" y="2159273"/>
            <a:ext cx="6860975" cy="1189845"/>
            <a:chOff x="0" y="0"/>
            <a:chExt cx="1807006" cy="3133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07006" cy="313375"/>
            </a:xfrm>
            <a:custGeom>
              <a:avLst/>
              <a:gdLst/>
              <a:ahLst/>
              <a:cxnLst/>
              <a:rect l="l" t="t" r="r" b="b"/>
              <a:pathLst>
                <a:path w="1807006" h="313375">
                  <a:moveTo>
                    <a:pt x="1603806" y="0"/>
                  </a:moveTo>
                  <a:lnTo>
                    <a:pt x="0" y="0"/>
                  </a:lnTo>
                  <a:lnTo>
                    <a:pt x="0" y="313375"/>
                  </a:lnTo>
                  <a:lnTo>
                    <a:pt x="1603806" y="313375"/>
                  </a:lnTo>
                  <a:lnTo>
                    <a:pt x="1807006" y="156687"/>
                  </a:lnTo>
                  <a:lnTo>
                    <a:pt x="1603806" y="0"/>
                  </a:lnTo>
                  <a:close/>
                </a:path>
              </a:pathLst>
            </a:custGeom>
            <a:solidFill>
              <a:srgbClr val="EC84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6675"/>
              <a:ext cx="1692706" cy="246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7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83764" y="2375444"/>
            <a:ext cx="7179664" cy="824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3"/>
              </a:lnSpc>
            </a:pPr>
            <a:r>
              <a:rPr lang="en-US" sz="5891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Code Structure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67116" y="3477214"/>
            <a:ext cx="12153768" cy="4984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3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our project has these files:</a:t>
            </a:r>
          </a:p>
          <a:p>
            <a:pPr marL="699908" lvl="1" indent="-349954" algn="l">
              <a:lnSpc>
                <a:spcPts val="4992"/>
              </a:lnSpc>
              <a:buFont typeface="Arial"/>
              <a:buChar char="•"/>
            </a:pPr>
            <a:r>
              <a:rPr lang="en-US" sz="324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main.c</a:t>
            </a:r>
            <a:r>
              <a:rPr lang="en-US" sz="3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4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→</a:t>
            </a:r>
            <a:r>
              <a:rPr lang="en-US" sz="3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shows the menu and handles user input.</a:t>
            </a:r>
          </a:p>
          <a:p>
            <a:pPr marL="699908" lvl="1" indent="-349954" algn="l">
              <a:lnSpc>
                <a:spcPts val="4992"/>
              </a:lnSpc>
              <a:buFont typeface="Arial"/>
              <a:buChar char="•"/>
            </a:pPr>
            <a:r>
              <a:rPr lang="en-US" sz="324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functions.c</a:t>
            </a:r>
            <a:r>
              <a:rPr lang="en-US" sz="3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4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→</a:t>
            </a:r>
            <a:r>
              <a:rPr lang="en-US" sz="3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contains all the features (add, edit, transfer...).</a:t>
            </a:r>
          </a:p>
          <a:p>
            <a:pPr marL="699908" lvl="1" indent="-349954" algn="l">
              <a:lnSpc>
                <a:spcPts val="4992"/>
              </a:lnSpc>
              <a:buFont typeface="Arial"/>
              <a:buChar char="•"/>
            </a:pPr>
            <a:r>
              <a:rPr lang="en-US" sz="324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functions.h</a:t>
            </a:r>
            <a:r>
              <a:rPr lang="en-US" sz="3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4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→</a:t>
            </a:r>
            <a:r>
              <a:rPr lang="en-US" sz="3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defines the customer and all function headers.</a:t>
            </a:r>
          </a:p>
          <a:p>
            <a:pPr marL="699908" lvl="1" indent="-349954" algn="l">
              <a:lnSpc>
                <a:spcPts val="4992"/>
              </a:lnSpc>
              <a:buFont typeface="Arial"/>
              <a:buChar char="•"/>
            </a:pPr>
            <a:r>
              <a:rPr lang="en-US" sz="324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customers.txt</a:t>
            </a:r>
            <a:r>
              <a:rPr lang="en-US" sz="3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4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→</a:t>
            </a:r>
            <a:r>
              <a:rPr lang="en-US" sz="32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saves customer data permanently.</a:t>
            </a:r>
          </a:p>
          <a:p>
            <a:pPr algn="l">
              <a:lnSpc>
                <a:spcPts val="4992"/>
              </a:lnSpc>
            </a:pPr>
            <a:endParaRPr lang="en-US" sz="324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72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49262" y="89852"/>
            <a:ext cx="1347382" cy="134738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44046" y="-665629"/>
            <a:ext cx="11717237" cy="117172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033694" y="121722"/>
            <a:ext cx="1215738" cy="1283643"/>
            <a:chOff x="0" y="0"/>
            <a:chExt cx="812800" cy="8581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58199"/>
            </a:xfrm>
            <a:custGeom>
              <a:avLst/>
              <a:gdLst/>
              <a:ahLst/>
              <a:cxnLst/>
              <a:rect l="l" t="t" r="r" b="b"/>
              <a:pathLst>
                <a:path w="812800" h="858199">
                  <a:moveTo>
                    <a:pt x="406400" y="0"/>
                  </a:moveTo>
                  <a:cubicBezTo>
                    <a:pt x="181951" y="0"/>
                    <a:pt x="0" y="192114"/>
                    <a:pt x="0" y="429100"/>
                  </a:cubicBezTo>
                  <a:cubicBezTo>
                    <a:pt x="0" y="666085"/>
                    <a:pt x="181951" y="858199"/>
                    <a:pt x="406400" y="858199"/>
                  </a:cubicBezTo>
                  <a:cubicBezTo>
                    <a:pt x="630849" y="858199"/>
                    <a:pt x="812800" y="666085"/>
                    <a:pt x="812800" y="429100"/>
                  </a:cubicBezTo>
                  <a:cubicBezTo>
                    <a:pt x="812800" y="19211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72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2356"/>
              <a:ext cx="660400" cy="735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728207" y="4477474"/>
            <a:ext cx="9440384" cy="1127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75"/>
              </a:lnSpc>
              <a:spcBef>
                <a:spcPct val="0"/>
              </a:spcBef>
            </a:pPr>
            <a:r>
              <a:rPr lang="en-US" sz="6625" b="1">
                <a:solidFill>
                  <a:srgbClr val="13727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Main Functions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867453" y="2932591"/>
            <a:ext cx="1174650" cy="1139191"/>
            <a:chOff x="0" y="0"/>
            <a:chExt cx="812800" cy="7882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788264"/>
            </a:xfrm>
            <a:custGeom>
              <a:avLst/>
              <a:gdLst/>
              <a:ahLst/>
              <a:cxnLst/>
              <a:rect l="l" t="t" r="r" b="b"/>
              <a:pathLst>
                <a:path w="812800" h="788264">
                  <a:moveTo>
                    <a:pt x="406400" y="0"/>
                  </a:moveTo>
                  <a:cubicBezTo>
                    <a:pt x="181951" y="0"/>
                    <a:pt x="0" y="176459"/>
                    <a:pt x="0" y="394132"/>
                  </a:cubicBezTo>
                  <a:cubicBezTo>
                    <a:pt x="0" y="611805"/>
                    <a:pt x="181951" y="788264"/>
                    <a:pt x="406400" y="788264"/>
                  </a:cubicBezTo>
                  <a:cubicBezTo>
                    <a:pt x="630849" y="788264"/>
                    <a:pt x="812800" y="611805"/>
                    <a:pt x="812800" y="394132"/>
                  </a:cubicBezTo>
                  <a:cubicBezTo>
                    <a:pt x="812800" y="17645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5800"/>
              <a:ext cx="660400" cy="678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843830" y="6192050"/>
            <a:ext cx="1300170" cy="130017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66236" y="1351509"/>
            <a:ext cx="1228657" cy="122865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346934" y="-11628"/>
            <a:ext cx="504825" cy="127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899" b="1">
                <a:solidFill>
                  <a:srgbClr val="EC842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28152" y="7584104"/>
            <a:ext cx="504924" cy="127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899" b="1">
                <a:solidFill>
                  <a:srgbClr val="EC842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472572" y="6331114"/>
            <a:ext cx="4793258" cy="890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EC842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Delete customer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572436" y="3156075"/>
            <a:ext cx="4521918" cy="743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dirty="0">
                <a:solidFill>
                  <a:srgbClr val="EC842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Find customer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45557" y="357098"/>
            <a:ext cx="5091899" cy="743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dirty="0">
                <a:solidFill>
                  <a:srgbClr val="EC842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Create customer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45558" y="9209715"/>
            <a:ext cx="6003842" cy="743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dirty="0">
                <a:solidFill>
                  <a:srgbClr val="EC842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Deposit  / Withdraw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22682" y="1676630"/>
            <a:ext cx="4521918" cy="743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dirty="0">
                <a:solidFill>
                  <a:srgbClr val="EC842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Edit customer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7030479" y="7636965"/>
            <a:ext cx="1300170" cy="130017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949262" y="8986830"/>
            <a:ext cx="1300170" cy="130017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115571" y="1403509"/>
            <a:ext cx="1129987" cy="1124658"/>
            <a:chOff x="0" y="0"/>
            <a:chExt cx="812800" cy="80896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08967"/>
            </a:xfrm>
            <a:custGeom>
              <a:avLst/>
              <a:gdLst/>
              <a:ahLst/>
              <a:cxnLst/>
              <a:rect l="l" t="t" r="r" b="b"/>
              <a:pathLst>
                <a:path w="812800" h="808967">
                  <a:moveTo>
                    <a:pt x="406400" y="0"/>
                  </a:moveTo>
                  <a:cubicBezTo>
                    <a:pt x="181951" y="0"/>
                    <a:pt x="0" y="181093"/>
                    <a:pt x="0" y="404483"/>
                  </a:cubicBezTo>
                  <a:cubicBezTo>
                    <a:pt x="0" y="627873"/>
                    <a:pt x="181951" y="808967"/>
                    <a:pt x="406400" y="808967"/>
                  </a:cubicBezTo>
                  <a:cubicBezTo>
                    <a:pt x="630849" y="808967"/>
                    <a:pt x="812800" y="627873"/>
                    <a:pt x="812800" y="404483"/>
                  </a:cubicBezTo>
                  <a:cubicBezTo>
                    <a:pt x="812800" y="18109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72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37741"/>
              <a:ext cx="660400" cy="695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932694" y="2969294"/>
            <a:ext cx="1044166" cy="1038318"/>
            <a:chOff x="0" y="0"/>
            <a:chExt cx="812800" cy="80824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08248"/>
            </a:xfrm>
            <a:custGeom>
              <a:avLst/>
              <a:gdLst/>
              <a:ahLst/>
              <a:cxnLst/>
              <a:rect l="l" t="t" r="r" b="b"/>
              <a:pathLst>
                <a:path w="812800" h="808248">
                  <a:moveTo>
                    <a:pt x="406400" y="0"/>
                  </a:moveTo>
                  <a:cubicBezTo>
                    <a:pt x="181951" y="0"/>
                    <a:pt x="0" y="180932"/>
                    <a:pt x="0" y="404124"/>
                  </a:cubicBezTo>
                  <a:cubicBezTo>
                    <a:pt x="0" y="627315"/>
                    <a:pt x="181951" y="808248"/>
                    <a:pt x="406400" y="808248"/>
                  </a:cubicBezTo>
                  <a:cubicBezTo>
                    <a:pt x="630849" y="808248"/>
                    <a:pt x="812800" y="627315"/>
                    <a:pt x="812800" y="404124"/>
                  </a:cubicBezTo>
                  <a:cubicBezTo>
                    <a:pt x="812800" y="18093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72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37673"/>
              <a:ext cx="660400" cy="694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932694" y="6254881"/>
            <a:ext cx="1174506" cy="1174506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72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7147123" y="7713165"/>
            <a:ext cx="1147770" cy="1147770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72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6118832" y="9160378"/>
            <a:ext cx="1045461" cy="1045461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72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8245558" y="4569587"/>
            <a:ext cx="1129987" cy="1124658"/>
            <a:chOff x="0" y="0"/>
            <a:chExt cx="812800" cy="808967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08967"/>
            </a:xfrm>
            <a:custGeom>
              <a:avLst/>
              <a:gdLst/>
              <a:ahLst/>
              <a:cxnLst/>
              <a:rect l="l" t="t" r="r" b="b"/>
              <a:pathLst>
                <a:path w="812800" h="808967">
                  <a:moveTo>
                    <a:pt x="406400" y="0"/>
                  </a:moveTo>
                  <a:cubicBezTo>
                    <a:pt x="181951" y="0"/>
                    <a:pt x="0" y="181093"/>
                    <a:pt x="0" y="404483"/>
                  </a:cubicBezTo>
                  <a:cubicBezTo>
                    <a:pt x="0" y="627873"/>
                    <a:pt x="181951" y="808967"/>
                    <a:pt x="406400" y="808967"/>
                  </a:cubicBezTo>
                  <a:cubicBezTo>
                    <a:pt x="630849" y="808967"/>
                    <a:pt x="812800" y="627873"/>
                    <a:pt x="812800" y="404483"/>
                  </a:cubicBezTo>
                  <a:cubicBezTo>
                    <a:pt x="812800" y="18109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E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76200" y="37741"/>
              <a:ext cx="660400" cy="695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8330649" y="4630271"/>
            <a:ext cx="1008044" cy="1003290"/>
            <a:chOff x="0" y="0"/>
            <a:chExt cx="812800" cy="80896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08967"/>
            </a:xfrm>
            <a:custGeom>
              <a:avLst/>
              <a:gdLst/>
              <a:ahLst/>
              <a:cxnLst/>
              <a:rect l="l" t="t" r="r" b="b"/>
              <a:pathLst>
                <a:path w="812800" h="808967">
                  <a:moveTo>
                    <a:pt x="406400" y="0"/>
                  </a:moveTo>
                  <a:cubicBezTo>
                    <a:pt x="181951" y="0"/>
                    <a:pt x="0" y="181093"/>
                    <a:pt x="0" y="404483"/>
                  </a:cubicBezTo>
                  <a:cubicBezTo>
                    <a:pt x="0" y="627873"/>
                    <a:pt x="181951" y="808967"/>
                    <a:pt x="406400" y="808967"/>
                  </a:cubicBezTo>
                  <a:cubicBezTo>
                    <a:pt x="630849" y="808967"/>
                    <a:pt x="812800" y="627873"/>
                    <a:pt x="812800" y="404483"/>
                  </a:cubicBezTo>
                  <a:cubicBezTo>
                    <a:pt x="812800" y="18109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72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76200" y="37741"/>
              <a:ext cx="660400" cy="695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7428152" y="1168957"/>
            <a:ext cx="504825" cy="127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899" b="1">
                <a:solidFill>
                  <a:srgbClr val="EC842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207352" y="2735071"/>
            <a:ext cx="504825" cy="127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899" b="1">
                <a:solidFill>
                  <a:srgbClr val="EC842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602376" y="4428970"/>
            <a:ext cx="504825" cy="127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899" b="1">
                <a:solidFill>
                  <a:srgbClr val="EC842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4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305726" y="6101562"/>
            <a:ext cx="504825" cy="127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899" b="1">
                <a:solidFill>
                  <a:srgbClr val="EC842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5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7468546" y="7538886"/>
            <a:ext cx="504924" cy="127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899" b="1">
                <a:solidFill>
                  <a:srgbClr val="EC842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6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389101" y="8933969"/>
            <a:ext cx="504924" cy="127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899" b="1">
                <a:solidFill>
                  <a:srgbClr val="EC842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7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1012307" y="4719595"/>
            <a:ext cx="5827893" cy="743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dirty="0">
                <a:solidFill>
                  <a:srgbClr val="EC842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Print customer data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422682" y="7959891"/>
            <a:ext cx="5423992" cy="743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dirty="0">
                <a:solidFill>
                  <a:srgbClr val="EC842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Transfer money</a:t>
            </a:r>
          </a:p>
        </p:txBody>
      </p:sp>
      <p:sp>
        <p:nvSpPr>
          <p:cNvPr id="63" name="Freeform 63"/>
          <p:cNvSpPr/>
          <p:nvPr/>
        </p:nvSpPr>
        <p:spPr>
          <a:xfrm>
            <a:off x="-1737365" y="7531108"/>
            <a:ext cx="4216232" cy="2596419"/>
          </a:xfrm>
          <a:custGeom>
            <a:avLst/>
            <a:gdLst/>
            <a:ahLst/>
            <a:cxnLst/>
            <a:rect l="l" t="t" r="r" b="b"/>
            <a:pathLst>
              <a:path w="4216232" h="2798045">
                <a:moveTo>
                  <a:pt x="0" y="0"/>
                </a:moveTo>
                <a:lnTo>
                  <a:pt x="4216232" y="0"/>
                </a:lnTo>
                <a:lnTo>
                  <a:pt x="4216232" y="2798045"/>
                </a:lnTo>
                <a:lnTo>
                  <a:pt x="0" y="2798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4" name="Freeform 64"/>
          <p:cNvSpPr/>
          <p:nvPr/>
        </p:nvSpPr>
        <p:spPr>
          <a:xfrm flipV="1">
            <a:off x="-3144046" y="4387325"/>
            <a:ext cx="8321781" cy="5899675"/>
          </a:xfrm>
          <a:custGeom>
            <a:avLst/>
            <a:gdLst/>
            <a:ahLst/>
            <a:cxnLst/>
            <a:rect l="l" t="t" r="r" b="b"/>
            <a:pathLst>
              <a:path w="10042068" h="6664282">
                <a:moveTo>
                  <a:pt x="0" y="6664282"/>
                </a:moveTo>
                <a:lnTo>
                  <a:pt x="10042069" y="6664282"/>
                </a:lnTo>
                <a:lnTo>
                  <a:pt x="10042069" y="0"/>
                </a:lnTo>
                <a:lnTo>
                  <a:pt x="0" y="0"/>
                </a:lnTo>
                <a:lnTo>
                  <a:pt x="0" y="6664282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031401" y="6736988"/>
            <a:ext cx="5256597" cy="3559266"/>
          </a:xfrm>
          <a:custGeom>
            <a:avLst/>
            <a:gdLst/>
            <a:ahLst/>
            <a:cxnLst/>
            <a:rect l="l" t="t" r="r" b="b"/>
            <a:pathLst>
              <a:path w="5581585" h="4211560">
                <a:moveTo>
                  <a:pt x="5581585" y="4211560"/>
                </a:moveTo>
                <a:lnTo>
                  <a:pt x="0" y="4211560"/>
                </a:lnTo>
                <a:lnTo>
                  <a:pt x="0" y="0"/>
                </a:lnTo>
                <a:lnTo>
                  <a:pt x="5581585" y="0"/>
                </a:lnTo>
                <a:lnTo>
                  <a:pt x="5581585" y="42115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73494" y="1425641"/>
            <a:ext cx="5038071" cy="3559266"/>
            <a:chOff x="0" y="0"/>
            <a:chExt cx="1048738" cy="7409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DC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73494" y="5534471"/>
            <a:ext cx="5038071" cy="3559266"/>
            <a:chOff x="0" y="0"/>
            <a:chExt cx="1048738" cy="740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DC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237325" y="1425641"/>
            <a:ext cx="5038071" cy="3559266"/>
            <a:chOff x="0" y="0"/>
            <a:chExt cx="1048738" cy="7409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DC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37325" y="5534471"/>
            <a:ext cx="5038071" cy="3559266"/>
            <a:chOff x="0" y="0"/>
            <a:chExt cx="1048738" cy="7409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DC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73494" y="1425641"/>
            <a:ext cx="5038071" cy="668736"/>
            <a:chOff x="0" y="0"/>
            <a:chExt cx="1048738" cy="1392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73494" y="5534471"/>
            <a:ext cx="5038071" cy="668736"/>
            <a:chOff x="0" y="0"/>
            <a:chExt cx="1048738" cy="1392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525"/>
              <a:ext cx="1048738" cy="129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3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237325" y="1425641"/>
            <a:ext cx="5038071" cy="668736"/>
            <a:chOff x="0" y="0"/>
            <a:chExt cx="1048738" cy="1392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237325" y="5534471"/>
            <a:ext cx="5038071" cy="668736"/>
            <a:chOff x="0" y="0"/>
            <a:chExt cx="1048738" cy="13920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890507" y="1553643"/>
            <a:ext cx="3739422" cy="420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4"/>
              </a:lnSpc>
            </a:pPr>
            <a:r>
              <a:rPr lang="en-US" sz="2832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Create customer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07621" y="1553643"/>
            <a:ext cx="3739422" cy="420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14"/>
              </a:lnSpc>
              <a:spcBef>
                <a:spcPct val="0"/>
              </a:spcBef>
            </a:pPr>
            <a:r>
              <a:rPr lang="en-US" sz="2832" b="1" u="none" strike="noStrik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Edit customer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90507" y="5664727"/>
            <a:ext cx="3558025" cy="41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14"/>
              </a:lnSpc>
              <a:spcBef>
                <a:spcPct val="0"/>
              </a:spcBef>
            </a:pPr>
            <a:r>
              <a:rPr lang="en-US" sz="2832" b="1" u="none" strike="noStrik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print customer data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44301" y="2218202"/>
            <a:ext cx="4296457" cy="2513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6"/>
              </a:lnSpc>
              <a:spcBef>
                <a:spcPct val="0"/>
              </a:spcBef>
            </a:pPr>
            <a:r>
              <a:rPr lang="en-US" sz="2523" spc="15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Adds a n</a:t>
            </a:r>
            <a:r>
              <a:rPr lang="en-US" sz="2523" u="none" spc="15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ew customer by collecting their name, phone number, and initial balance. Assigns a unique ID and stores the customer in the system.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481234" y="2265887"/>
            <a:ext cx="4550253" cy="240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4"/>
              </a:lnSpc>
              <a:spcBef>
                <a:spcPct val="0"/>
              </a:spcBef>
            </a:pPr>
            <a:r>
              <a:rPr lang="en-US" sz="2899" spc="17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</a:t>
            </a:r>
            <a:r>
              <a:rPr lang="en-US" sz="2899" u="none" spc="17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lows updating an existing customer's details (name, phone, or balance) by entering their ID.</a:t>
            </a:r>
          </a:p>
        </p:txBody>
      </p:sp>
      <p:sp>
        <p:nvSpPr>
          <p:cNvPr id="32" name="Freeform 32"/>
          <p:cNvSpPr/>
          <p:nvPr/>
        </p:nvSpPr>
        <p:spPr>
          <a:xfrm flipV="1">
            <a:off x="11347042" y="1683688"/>
            <a:ext cx="6896419" cy="5733004"/>
          </a:xfrm>
          <a:custGeom>
            <a:avLst/>
            <a:gdLst/>
            <a:ahLst/>
            <a:cxnLst/>
            <a:rect l="l" t="t" r="r" b="b"/>
            <a:pathLst>
              <a:path w="8638773" h="5733004">
                <a:moveTo>
                  <a:pt x="0" y="5733004"/>
                </a:moveTo>
                <a:lnTo>
                  <a:pt x="8638773" y="5733004"/>
                </a:lnTo>
                <a:lnTo>
                  <a:pt x="8638773" y="0"/>
                </a:lnTo>
                <a:lnTo>
                  <a:pt x="0" y="0"/>
                </a:lnTo>
                <a:lnTo>
                  <a:pt x="0" y="5733004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3169859" y="394684"/>
            <a:ext cx="5118141" cy="3396585"/>
          </a:xfrm>
          <a:custGeom>
            <a:avLst/>
            <a:gdLst/>
            <a:ahLst/>
            <a:cxnLst/>
            <a:rect l="l" t="t" r="r" b="b"/>
            <a:pathLst>
              <a:path w="5118141" h="3396585">
                <a:moveTo>
                  <a:pt x="0" y="0"/>
                </a:moveTo>
                <a:lnTo>
                  <a:pt x="5118141" y="0"/>
                </a:lnTo>
                <a:lnTo>
                  <a:pt x="5118141" y="3396585"/>
                </a:lnTo>
                <a:lnTo>
                  <a:pt x="0" y="3396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-50468" y="786600"/>
            <a:ext cx="1136720" cy="143160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-16808" y="8969461"/>
            <a:ext cx="1488464" cy="1446204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519905" y="134712"/>
            <a:ext cx="9440384" cy="1127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75"/>
              </a:lnSpc>
              <a:spcBef>
                <a:spcPct val="0"/>
              </a:spcBef>
            </a:pPr>
            <a:r>
              <a:rPr lang="en-US" sz="6625" b="1">
                <a:solidFill>
                  <a:srgbClr val="13727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Main Functions :</a:t>
            </a:r>
          </a:p>
        </p:txBody>
      </p:sp>
      <p:sp>
        <p:nvSpPr>
          <p:cNvPr id="37" name="Freeform 37"/>
          <p:cNvSpPr/>
          <p:nvPr/>
        </p:nvSpPr>
        <p:spPr>
          <a:xfrm>
            <a:off x="6613203" y="9490503"/>
            <a:ext cx="1463997" cy="851767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1890507" y="6441332"/>
            <a:ext cx="4667775" cy="1925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4"/>
              </a:lnSpc>
              <a:spcBef>
                <a:spcPct val="0"/>
              </a:spcBef>
            </a:pPr>
            <a:r>
              <a:rPr lang="en-US" sz="2899" spc="17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Display</a:t>
            </a:r>
            <a:r>
              <a:rPr lang="en-US" sz="2899" u="none" spc="17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 customer information (ID, name, phone, balance) by searching with their ID.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607621" y="5664727"/>
            <a:ext cx="3558025" cy="41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14"/>
              </a:lnSpc>
              <a:spcBef>
                <a:spcPct val="0"/>
              </a:spcBef>
            </a:pPr>
            <a:r>
              <a:rPr lang="en-US" sz="2832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dele</a:t>
            </a:r>
            <a:r>
              <a:rPr lang="en-US" sz="2832" b="1" u="none" strike="noStrik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te customer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15616" y="5994557"/>
            <a:ext cx="4739087" cy="3263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4"/>
              </a:lnSpc>
            </a:pPr>
            <a:endParaRPr/>
          </a:p>
          <a:p>
            <a:pPr marL="0" lvl="0" indent="0" algn="l">
              <a:lnSpc>
                <a:spcPts val="3794"/>
              </a:lnSpc>
              <a:spcBef>
                <a:spcPct val="0"/>
              </a:spcBef>
            </a:pPr>
            <a:r>
              <a:rPr lang="en-US" sz="2810" spc="16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Removes a</a:t>
            </a:r>
            <a:r>
              <a:rPr lang="en-US" sz="2810" u="none" spc="16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customer from the system by ID. It shifts the array to maintain correct indexing.</a:t>
            </a:r>
          </a:p>
          <a:p>
            <a:pPr marL="0" lvl="0" indent="0" algn="l">
              <a:lnSpc>
                <a:spcPts val="3794"/>
              </a:lnSpc>
              <a:spcBef>
                <a:spcPct val="0"/>
              </a:spcBef>
            </a:pPr>
            <a:endParaRPr lang="en-US" sz="2810" u="none" spc="168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7398" y="1590204"/>
            <a:ext cx="5038071" cy="3559266"/>
            <a:chOff x="0" y="0"/>
            <a:chExt cx="1048738" cy="7409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DC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57398" y="5699034"/>
            <a:ext cx="5038071" cy="3559266"/>
            <a:chOff x="0" y="0"/>
            <a:chExt cx="1048738" cy="7409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DC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21229" y="1590204"/>
            <a:ext cx="5038071" cy="3559266"/>
            <a:chOff x="0" y="0"/>
            <a:chExt cx="1048738" cy="7409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DC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21229" y="5699034"/>
            <a:ext cx="5038071" cy="3559266"/>
            <a:chOff x="0" y="0"/>
            <a:chExt cx="1048738" cy="7409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DC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557398" y="1590204"/>
            <a:ext cx="5038071" cy="668736"/>
            <a:chOff x="0" y="0"/>
            <a:chExt cx="1048738" cy="13920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557398" y="5699034"/>
            <a:ext cx="5038071" cy="668736"/>
            <a:chOff x="0" y="0"/>
            <a:chExt cx="1048738" cy="13920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525"/>
              <a:ext cx="1048738" cy="129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3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221229" y="1590204"/>
            <a:ext cx="5038071" cy="668736"/>
            <a:chOff x="0" y="0"/>
            <a:chExt cx="1048738" cy="1392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221229" y="5699034"/>
            <a:ext cx="5038071" cy="668736"/>
            <a:chOff x="0" y="0"/>
            <a:chExt cx="1048738" cy="1392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801307" y="1719151"/>
            <a:ext cx="4137951" cy="420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14"/>
              </a:lnSpc>
              <a:spcBef>
                <a:spcPct val="0"/>
              </a:spcBef>
            </a:pPr>
            <a:r>
              <a:rPr lang="en-US" sz="2832" b="1" u="none" strike="noStrik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Find customer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65138" y="2430450"/>
            <a:ext cx="4550253" cy="240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4"/>
              </a:lnSpc>
              <a:spcBef>
                <a:spcPct val="0"/>
              </a:spcBef>
            </a:pPr>
            <a:r>
              <a:rPr lang="en-US" sz="2899" spc="17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Transfer</a:t>
            </a:r>
            <a:r>
              <a:rPr lang="en-US" sz="2899" u="none" spc="17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 money from one customer to another by using both IDs. Checks if sender has enough balance.</a:t>
            </a:r>
          </a:p>
        </p:txBody>
      </p:sp>
      <p:sp>
        <p:nvSpPr>
          <p:cNvPr id="28" name="Freeform 28"/>
          <p:cNvSpPr/>
          <p:nvPr/>
        </p:nvSpPr>
        <p:spPr>
          <a:xfrm>
            <a:off x="16306799" y="9258300"/>
            <a:ext cx="2002101" cy="1028700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5503809" y="299275"/>
            <a:ext cx="9440384" cy="1127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75"/>
              </a:lnSpc>
              <a:spcBef>
                <a:spcPct val="0"/>
              </a:spcBef>
            </a:pPr>
            <a:r>
              <a:rPr lang="en-US" sz="6625" b="1">
                <a:solidFill>
                  <a:srgbClr val="13727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Main Functions :</a:t>
            </a:r>
          </a:p>
        </p:txBody>
      </p:sp>
      <p:sp>
        <p:nvSpPr>
          <p:cNvPr id="30" name="Freeform 30"/>
          <p:cNvSpPr/>
          <p:nvPr/>
        </p:nvSpPr>
        <p:spPr>
          <a:xfrm>
            <a:off x="6983189" y="9466608"/>
            <a:ext cx="1475011" cy="820392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6801307" y="2497065"/>
            <a:ext cx="5203894" cy="240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4"/>
              </a:lnSpc>
              <a:spcBef>
                <a:spcPct val="0"/>
              </a:spcBef>
            </a:pPr>
            <a:r>
              <a:rPr lang="en-US" sz="2899" spc="17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Searche</a:t>
            </a:r>
            <a:r>
              <a:rPr lang="en-US" sz="2899" u="none" spc="17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 for a customer by ID and returns their index in the array (used internally in other functions).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465138" y="6598405"/>
            <a:ext cx="4667775" cy="1925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4"/>
              </a:lnSpc>
              <a:spcBef>
                <a:spcPct val="0"/>
              </a:spcBef>
            </a:pPr>
            <a:r>
              <a:rPr lang="en-US" sz="2899" spc="17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Decrease</a:t>
            </a:r>
            <a:r>
              <a:rPr lang="en-US" sz="2899" u="none" spc="17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 a customer’s balance after checking sufficient funds and valid ID.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477535" y="1719151"/>
            <a:ext cx="4137951" cy="420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14"/>
              </a:lnSpc>
              <a:spcBef>
                <a:spcPct val="0"/>
              </a:spcBef>
            </a:pPr>
            <a:r>
              <a:rPr lang="en-US" sz="2832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tra</a:t>
            </a:r>
            <a:r>
              <a:rPr lang="en-US" sz="2832" b="1" u="none" strike="noStrik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nsfer money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801307" y="5829290"/>
            <a:ext cx="3558025" cy="41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14"/>
              </a:lnSpc>
              <a:spcBef>
                <a:spcPct val="0"/>
              </a:spcBef>
            </a:pPr>
            <a:r>
              <a:rPr lang="en-US" sz="2832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</a:t>
            </a:r>
            <a:r>
              <a:rPr lang="en-US" sz="2832" b="1" u="none" strike="noStrik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posit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477535" y="5829290"/>
            <a:ext cx="3558025" cy="41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14"/>
              </a:lnSpc>
              <a:spcBef>
                <a:spcPct val="0"/>
              </a:spcBef>
            </a:pPr>
            <a:r>
              <a:rPr lang="en-US" sz="2832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</a:t>
            </a:r>
            <a:r>
              <a:rPr lang="en-US" sz="2832" b="1" u="none" strike="noStrik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ithdraw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00979" y="6605895"/>
            <a:ext cx="4667775" cy="1925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4"/>
              </a:lnSpc>
              <a:spcBef>
                <a:spcPct val="0"/>
              </a:spcBef>
            </a:pPr>
            <a:r>
              <a:rPr lang="en-US" sz="2899" spc="17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Increa</a:t>
            </a:r>
            <a:r>
              <a:rPr lang="en-US" sz="2899" u="none" spc="17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ses a customer’s account balance by a specified amount after verifying the ID.</a:t>
            </a:r>
          </a:p>
        </p:txBody>
      </p:sp>
      <p:sp>
        <p:nvSpPr>
          <p:cNvPr id="37" name="Freeform 37"/>
          <p:cNvSpPr/>
          <p:nvPr/>
        </p:nvSpPr>
        <p:spPr>
          <a:xfrm>
            <a:off x="-96925" y="-57091"/>
            <a:ext cx="5381659" cy="4060706"/>
          </a:xfrm>
          <a:custGeom>
            <a:avLst/>
            <a:gdLst/>
            <a:ahLst/>
            <a:cxnLst/>
            <a:rect l="l" t="t" r="r" b="b"/>
            <a:pathLst>
              <a:path w="5381659" h="4060706">
                <a:moveTo>
                  <a:pt x="0" y="0"/>
                </a:moveTo>
                <a:lnTo>
                  <a:pt x="5381659" y="0"/>
                </a:lnTo>
                <a:lnTo>
                  <a:pt x="5381659" y="4060706"/>
                </a:lnTo>
                <a:lnTo>
                  <a:pt x="0" y="40607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 flipV="1">
            <a:off x="0" y="4254721"/>
            <a:ext cx="6161900" cy="5733004"/>
          </a:xfrm>
          <a:custGeom>
            <a:avLst/>
            <a:gdLst/>
            <a:ahLst/>
            <a:cxnLst/>
            <a:rect l="l" t="t" r="r" b="b"/>
            <a:pathLst>
              <a:path w="8638773" h="5733004">
                <a:moveTo>
                  <a:pt x="0" y="5733004"/>
                </a:moveTo>
                <a:lnTo>
                  <a:pt x="8638772" y="5733004"/>
                </a:lnTo>
                <a:lnTo>
                  <a:pt x="8638772" y="0"/>
                </a:lnTo>
                <a:lnTo>
                  <a:pt x="0" y="0"/>
                </a:lnTo>
                <a:lnTo>
                  <a:pt x="0" y="5733004"/>
                </a:lnTo>
                <a:close/>
              </a:path>
            </a:pathLst>
          </a:custGeom>
          <a:blipFill>
            <a:blip r:embed="rId8">
              <a:alphaModFix amt="1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0" y="6775996"/>
            <a:ext cx="4107108" cy="3396585"/>
          </a:xfrm>
          <a:custGeom>
            <a:avLst/>
            <a:gdLst/>
            <a:ahLst/>
            <a:cxnLst/>
            <a:rect l="l" t="t" r="r" b="b"/>
            <a:pathLst>
              <a:path w="5118141" h="3396585">
                <a:moveTo>
                  <a:pt x="0" y="0"/>
                </a:moveTo>
                <a:lnTo>
                  <a:pt x="5118141" y="0"/>
                </a:lnTo>
                <a:lnTo>
                  <a:pt x="5118141" y="3396585"/>
                </a:lnTo>
                <a:lnTo>
                  <a:pt x="0" y="33965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72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5175" y="0"/>
            <a:ext cx="15414749" cy="10287000"/>
            <a:chOff x="0" y="0"/>
            <a:chExt cx="842924" cy="562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2924" cy="562523"/>
            </a:xfrm>
            <a:custGeom>
              <a:avLst/>
              <a:gdLst/>
              <a:ahLst/>
              <a:cxnLst/>
              <a:rect l="l" t="t" r="r" b="b"/>
              <a:pathLst>
                <a:path w="842924" h="562523">
                  <a:moveTo>
                    <a:pt x="639724" y="0"/>
                  </a:moveTo>
                  <a:lnTo>
                    <a:pt x="0" y="0"/>
                  </a:lnTo>
                  <a:lnTo>
                    <a:pt x="203200" y="562523"/>
                  </a:lnTo>
                  <a:lnTo>
                    <a:pt x="842924" y="562523"/>
                  </a:lnTo>
                  <a:lnTo>
                    <a:pt x="639724" y="0"/>
                  </a:lnTo>
                  <a:close/>
                </a:path>
              </a:pathLst>
            </a:custGeom>
            <a:solidFill>
              <a:srgbClr val="EC84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639724" cy="600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834479" y="403230"/>
            <a:ext cx="9440384" cy="1127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75"/>
              </a:lnSpc>
              <a:spcBef>
                <a:spcPct val="0"/>
              </a:spcBef>
            </a:pPr>
            <a:r>
              <a:rPr lang="en-US" sz="6625" b="1">
                <a:solidFill>
                  <a:srgbClr val="EC84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Save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05906" y="403230"/>
            <a:ext cx="9440384" cy="1127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75"/>
              </a:lnSpc>
              <a:spcBef>
                <a:spcPct val="0"/>
              </a:spcBef>
            </a:pPr>
            <a:r>
              <a:rPr lang="en-US" sz="6625" b="1">
                <a:solidFill>
                  <a:srgbClr val="13727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Load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15" y="2026217"/>
            <a:ext cx="8820908" cy="7499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324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Purpose:</a:t>
            </a:r>
          </a:p>
          <a:p>
            <a:pPr algn="l">
              <a:lnSpc>
                <a:spcPts val="4992"/>
              </a:lnSpc>
            </a:pPr>
            <a:r>
              <a:rPr lang="en-US" sz="32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To store all customer records permanently by writing them to a file (customers.txt).</a:t>
            </a:r>
          </a:p>
          <a:p>
            <a:pPr algn="l">
              <a:lnSpc>
                <a:spcPts val="4992"/>
              </a:lnSpc>
            </a:pPr>
            <a:r>
              <a:rPr lang="en-US" sz="324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it works:</a:t>
            </a:r>
          </a:p>
          <a:p>
            <a:pPr marL="699908" lvl="1" indent="-349954" algn="l">
              <a:lnSpc>
                <a:spcPts val="4992"/>
              </a:lnSpc>
              <a:buFont typeface="Arial"/>
              <a:buChar char="•"/>
            </a:pPr>
            <a:r>
              <a:rPr lang="en-US" sz="32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Opens the file in write mode using fopen("customers.txt", "w").</a:t>
            </a:r>
          </a:p>
          <a:p>
            <a:pPr marL="699908" lvl="1" indent="-349954" algn="l">
              <a:lnSpc>
                <a:spcPts val="4992"/>
              </a:lnSpc>
              <a:buFont typeface="Arial"/>
              <a:buChar char="•"/>
            </a:pPr>
            <a:r>
              <a:rPr lang="en-US" sz="32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Loops through the customers array.</a:t>
            </a:r>
          </a:p>
          <a:p>
            <a:pPr marL="699908" lvl="1" indent="-349954" algn="l">
              <a:lnSpc>
                <a:spcPts val="4992"/>
              </a:lnSpc>
              <a:buFont typeface="Arial"/>
              <a:buChar char="•"/>
            </a:pPr>
            <a:r>
              <a:rPr lang="en-US" sz="32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each customer, it writes their details (ID, name, phone, balance) using fprintf() in formatted text form</a:t>
            </a:r>
          </a:p>
          <a:p>
            <a:pPr algn="l">
              <a:lnSpc>
                <a:spcPts val="4992"/>
              </a:lnSpc>
            </a:pPr>
            <a:endParaRPr lang="en-US" sz="324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29572" y="2026217"/>
            <a:ext cx="8258428" cy="7026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4"/>
              </a:lnSpc>
            </a:pPr>
            <a:r>
              <a:rPr lang="en-US" sz="303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Purpose:</a:t>
            </a:r>
          </a:p>
          <a:p>
            <a:pPr algn="l">
              <a:lnSpc>
                <a:spcPts val="4674"/>
              </a:lnSpc>
            </a:pPr>
            <a:r>
              <a:rPr lang="en-US" sz="303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To read previously saved customer data from the file into memory when the program starts.</a:t>
            </a:r>
          </a:p>
          <a:p>
            <a:pPr algn="l">
              <a:lnSpc>
                <a:spcPts val="4674"/>
              </a:lnSpc>
            </a:pPr>
            <a:r>
              <a:rPr lang="en-US" sz="303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it works:</a:t>
            </a:r>
          </a:p>
          <a:p>
            <a:pPr marL="655277" lvl="1" indent="-327638" algn="l">
              <a:lnSpc>
                <a:spcPts val="4674"/>
              </a:lnSpc>
              <a:buFont typeface="Arial"/>
              <a:buChar char="•"/>
            </a:pPr>
            <a:r>
              <a:rPr lang="en-US" sz="303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Opens the file in read mode using fopen("customers.txt", "r").</a:t>
            </a:r>
          </a:p>
          <a:p>
            <a:pPr marL="655277" lvl="1" indent="-327638" algn="l">
              <a:lnSpc>
                <a:spcPts val="4674"/>
              </a:lnSpc>
              <a:buFont typeface="Arial"/>
              <a:buChar char="•"/>
            </a:pPr>
            <a:r>
              <a:rPr lang="en-US" sz="303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Reads each line using fscanf() and fills the customers array with the loaded data.</a:t>
            </a:r>
          </a:p>
          <a:p>
            <a:pPr algn="l">
              <a:lnSpc>
                <a:spcPts val="4674"/>
              </a:lnSpc>
            </a:pPr>
            <a:endParaRPr lang="en-US" sz="303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674"/>
              </a:lnSpc>
            </a:pPr>
            <a:endParaRPr lang="en-US" sz="3035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1" y="9093737"/>
            <a:ext cx="1752541" cy="1193263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467361" y="9178286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495</Words>
  <Application>Microsoft Office PowerPoint</Application>
  <PresentationFormat>Custom</PresentationFormat>
  <Paragraphs>89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Aileron Bold</vt:lpstr>
      <vt:lpstr>Arial</vt:lpstr>
      <vt:lpstr>DM Sans</vt:lpstr>
      <vt:lpstr>Helvetica World Bold</vt:lpstr>
      <vt:lpstr>Calibri</vt:lpstr>
      <vt:lpstr>Montserrat Bold</vt:lpstr>
      <vt:lpstr>Montserrat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Grey Simple Geometric Research Project Presentation</dc:title>
  <dc:creator>SARA</dc:creator>
  <cp:lastModifiedBy>20812023200481</cp:lastModifiedBy>
  <cp:revision>2</cp:revision>
  <dcterms:created xsi:type="dcterms:W3CDTF">2006-08-16T00:00:00Z</dcterms:created>
  <dcterms:modified xsi:type="dcterms:W3CDTF">2025-06-30T12:11:45Z</dcterms:modified>
  <dc:identifier>DAGruffHCRM</dc:identifier>
</cp:coreProperties>
</file>